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8522"/>
    <a:srgbClr val="61953F"/>
    <a:srgbClr val="649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4" d="100"/>
          <a:sy n="54" d="100"/>
        </p:scale>
        <p:origin x="1148" y="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79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98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071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22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197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465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131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9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831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523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9491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CE280-D1A4-45D1-A2A7-46A29D900086}" type="datetimeFigureOut">
              <a:rPr lang="es-ES" smtClean="0"/>
              <a:t>15/08/2021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9FC0C-3292-43B9-9A77-917CD26239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581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>
            <a:off x="-249382" y="1"/>
            <a:ext cx="8110847" cy="6982690"/>
            <a:chOff x="-1" y="1"/>
            <a:chExt cx="7506310" cy="6412674"/>
          </a:xfrm>
        </p:grpSpPr>
        <p:grpSp>
          <p:nvGrpSpPr>
            <p:cNvPr id="7" name="Grupo 6"/>
            <p:cNvGrpSpPr/>
            <p:nvPr/>
          </p:nvGrpSpPr>
          <p:grpSpPr>
            <a:xfrm>
              <a:off x="0" y="1"/>
              <a:ext cx="7506309" cy="2137558"/>
              <a:chOff x="0" y="1"/>
              <a:chExt cx="7506309" cy="2137558"/>
            </a:xfrm>
          </p:grpSpPr>
          <p:pic>
            <p:nvPicPr>
              <p:cNvPr id="5" name="Imagen 4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0" y="1"/>
                <a:ext cx="2502103" cy="2137558"/>
              </a:xfrm>
              <a:prstGeom prst="rect">
                <a:avLst/>
              </a:prstGeom>
            </p:spPr>
          </p:pic>
          <p:pic>
            <p:nvPicPr>
              <p:cNvPr id="8" name="Imagen 7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2502103" y="1"/>
                <a:ext cx="2502103" cy="2137558"/>
              </a:xfrm>
              <a:prstGeom prst="rect">
                <a:avLst/>
              </a:prstGeom>
            </p:spPr>
          </p:pic>
          <p:pic>
            <p:nvPicPr>
              <p:cNvPr id="10" name="Imagen 9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5004206" y="1"/>
                <a:ext cx="2502103" cy="2137558"/>
              </a:xfrm>
              <a:prstGeom prst="rect">
                <a:avLst/>
              </a:prstGeom>
            </p:spPr>
          </p:pic>
        </p:grpSp>
        <p:grpSp>
          <p:nvGrpSpPr>
            <p:cNvPr id="11" name="Grupo 10"/>
            <p:cNvGrpSpPr/>
            <p:nvPr/>
          </p:nvGrpSpPr>
          <p:grpSpPr>
            <a:xfrm>
              <a:off x="-1" y="2137559"/>
              <a:ext cx="7506309" cy="2137558"/>
              <a:chOff x="0" y="1"/>
              <a:chExt cx="7506309" cy="2137558"/>
            </a:xfrm>
          </p:grpSpPr>
          <p:pic>
            <p:nvPicPr>
              <p:cNvPr id="12" name="Imagen 11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0" y="1"/>
                <a:ext cx="2502103" cy="2137558"/>
              </a:xfrm>
              <a:prstGeom prst="rect">
                <a:avLst/>
              </a:prstGeom>
            </p:spPr>
          </p:pic>
          <p:pic>
            <p:nvPicPr>
              <p:cNvPr id="13" name="Imagen 12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2502103" y="1"/>
                <a:ext cx="2502103" cy="2137558"/>
              </a:xfrm>
              <a:prstGeom prst="rect">
                <a:avLst/>
              </a:prstGeom>
            </p:spPr>
          </p:pic>
          <p:pic>
            <p:nvPicPr>
              <p:cNvPr id="14" name="Imagen 13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5004206" y="1"/>
                <a:ext cx="2502103" cy="2137558"/>
              </a:xfrm>
              <a:prstGeom prst="rect">
                <a:avLst/>
              </a:prstGeom>
            </p:spPr>
          </p:pic>
        </p:grpSp>
        <p:grpSp>
          <p:nvGrpSpPr>
            <p:cNvPr id="15" name="Grupo 14"/>
            <p:cNvGrpSpPr/>
            <p:nvPr/>
          </p:nvGrpSpPr>
          <p:grpSpPr>
            <a:xfrm>
              <a:off x="0" y="4275117"/>
              <a:ext cx="7506309" cy="2137558"/>
              <a:chOff x="0" y="1"/>
              <a:chExt cx="7506309" cy="2137558"/>
            </a:xfrm>
          </p:grpSpPr>
          <p:pic>
            <p:nvPicPr>
              <p:cNvPr id="16" name="Imagen 15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0" y="1"/>
                <a:ext cx="2502103" cy="2137558"/>
              </a:xfrm>
              <a:prstGeom prst="rect">
                <a:avLst/>
              </a:prstGeom>
            </p:spPr>
          </p:pic>
          <p:pic>
            <p:nvPicPr>
              <p:cNvPr id="17" name="Imagen 16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2502103" y="1"/>
                <a:ext cx="2502103" cy="2137558"/>
              </a:xfrm>
              <a:prstGeom prst="rect">
                <a:avLst/>
              </a:prstGeom>
            </p:spPr>
          </p:pic>
          <p:pic>
            <p:nvPicPr>
              <p:cNvPr id="18" name="Imagen 17"/>
              <p:cNvPicPr>
                <a:picLocks noChangeAspect="1"/>
              </p:cNvPicPr>
              <p:nvPr/>
            </p:nvPicPr>
            <p:blipFill>
              <a:blip r:embed="rId2">
                <a:lum bright="70000" contrast="-70000"/>
              </a:blip>
              <a:stretch>
                <a:fillRect/>
              </a:stretch>
            </p:blipFill>
            <p:spPr>
              <a:xfrm>
                <a:off x="5004206" y="1"/>
                <a:ext cx="2502103" cy="2137558"/>
              </a:xfrm>
              <a:prstGeom prst="rect">
                <a:avLst/>
              </a:prstGeom>
            </p:spPr>
          </p:pic>
        </p:grpSp>
      </p:grp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4"/>
          <a:stretch/>
        </p:blipFill>
        <p:spPr>
          <a:xfrm>
            <a:off x="7623958" y="-39022"/>
            <a:ext cx="4880404" cy="5367337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-9335"/>
            <a:ext cx="774801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Curso </a:t>
            </a:r>
            <a:r>
              <a:rPr lang="es-ES" sz="32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sobre criptomonedas y dinero digital del banco central</a:t>
            </a:r>
          </a:p>
          <a:p>
            <a:pPr algn="ctr"/>
            <a:endParaRPr lang="es-ES" sz="3200" dirty="0" smtClean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algn="ctr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Ponente </a:t>
            </a:r>
            <a:r>
              <a:rPr lang="es-ES" sz="2800" i="1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Gonzalo Martínez </a:t>
            </a:r>
            <a:r>
              <a:rPr lang="es-ES" sz="2800" i="1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Mosquera</a:t>
            </a:r>
          </a:p>
          <a:p>
            <a:pPr algn="ctr"/>
            <a:r>
              <a:rPr lang="es-ES" sz="2800" dirty="0">
                <a:solidFill>
                  <a:schemeClr val="accent1">
                    <a:lumMod val="50000"/>
                  </a:schemeClr>
                </a:solidFill>
              </a:rPr>
              <a:t>Licenciado en Administración de </a:t>
            </a:r>
            <a:r>
              <a:rPr lang="es-ES" sz="2800" dirty="0" smtClean="0">
                <a:solidFill>
                  <a:schemeClr val="accent1">
                    <a:lumMod val="50000"/>
                  </a:schemeClr>
                </a:solidFill>
              </a:rPr>
              <a:t>Empresas, </a:t>
            </a:r>
          </a:p>
          <a:p>
            <a:pPr algn="ctr"/>
            <a:r>
              <a:rPr lang="es-ES" sz="2800" dirty="0" smtClean="0">
                <a:solidFill>
                  <a:schemeClr val="accent1">
                    <a:lumMod val="50000"/>
                  </a:schemeClr>
                </a:solidFill>
              </a:rPr>
              <a:t>MBA </a:t>
            </a:r>
            <a:r>
              <a:rPr lang="es-ES" sz="2800" dirty="0">
                <a:solidFill>
                  <a:schemeClr val="accent1">
                    <a:lumMod val="50000"/>
                  </a:schemeClr>
                </a:solidFill>
              </a:rPr>
              <a:t>y Posgrado en Economía. </a:t>
            </a:r>
            <a:endParaRPr lang="es-ES" sz="2000" dirty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algn="ctr"/>
            <a:endParaRPr lang="es-ES" sz="2000" dirty="0" smtClean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algn="ctr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ZOOM</a:t>
            </a:r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: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 864 396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9640</a:t>
            </a:r>
          </a:p>
          <a:p>
            <a:pPr algn="ctr"/>
            <a:endParaRPr lang="es-ES" sz="2000" dirty="0" smtClean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algn="ctr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redmmt.info@redmmt.es</a:t>
            </a:r>
            <a:endParaRPr lang="es-ES" sz="2000" dirty="0" smtClean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algn="ctr"/>
            <a:endParaRPr lang="es-ES" sz="2000" dirty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algn="ctr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FECHA: 19 de septiembre de 2021</a:t>
            </a:r>
          </a:p>
          <a:p>
            <a:pPr lvl="6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10:30 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Costa Rica</a:t>
            </a:r>
            <a:endParaRPr lang="es-ES" sz="2000" dirty="0" smtClean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lvl="6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11:30 </a:t>
            </a:r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Ciudad de México/Lima </a:t>
            </a:r>
          </a:p>
          <a:p>
            <a:pPr lvl="6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13:30 </a:t>
            </a:r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Argentina</a:t>
            </a:r>
            <a:endParaRPr lang="es-ES" sz="2000" dirty="0" smtClean="0">
              <a:solidFill>
                <a:schemeClr val="accent1">
                  <a:lumMod val="50000"/>
                </a:schemeClr>
              </a:solidFill>
              <a:latin typeface="Mirai Bold" pitchFamily="2" charset="0"/>
            </a:endParaRPr>
          </a:p>
          <a:p>
            <a:pPr lvl="6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17:30 Canarias</a:t>
            </a:r>
          </a:p>
          <a:p>
            <a:pPr lvl="6"/>
            <a:r>
              <a:rPr lang="es-ES" sz="2000" dirty="0" smtClean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18:30 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Mirai Bold" pitchFamily="2" charset="0"/>
              </a:rPr>
              <a:t>España Peninsular</a:t>
            </a:r>
          </a:p>
          <a:p>
            <a:pPr algn="ctr"/>
            <a:endParaRPr lang="es-E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080" y="5328315"/>
            <a:ext cx="4561050" cy="152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06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0" y="0"/>
            <a:ext cx="10580914" cy="6745184"/>
            <a:chOff x="0" y="0"/>
            <a:chExt cx="10580914" cy="6745184"/>
          </a:xfrm>
        </p:grpSpPr>
        <p:sp>
          <p:nvSpPr>
            <p:cNvPr id="12" name="Rectángulo 11"/>
            <p:cNvSpPr/>
            <p:nvPr/>
          </p:nvSpPr>
          <p:spPr>
            <a:xfrm>
              <a:off x="0" y="0"/>
              <a:ext cx="10580914" cy="6745184"/>
            </a:xfrm>
            <a:prstGeom prst="rect">
              <a:avLst/>
            </a:prstGeom>
            <a:solidFill>
              <a:srgbClr val="4A852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rot="18240680">
              <a:off x="7295976" y="4276333"/>
              <a:ext cx="1496442" cy="2068380"/>
            </a:xfrm>
            <a:prstGeom prst="rect">
              <a:avLst/>
            </a:prstGeom>
          </p:spPr>
        </p:pic>
        <p:sp>
          <p:nvSpPr>
            <p:cNvPr id="8" name="CuadroTexto 7"/>
            <p:cNvSpPr txBox="1"/>
            <p:nvPr/>
          </p:nvSpPr>
          <p:spPr>
            <a:xfrm rot="18240680">
              <a:off x="2787170" y="241754"/>
              <a:ext cx="1412624" cy="3770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3900" b="1" dirty="0" smtClean="0">
                  <a:solidFill>
                    <a:schemeClr val="bg1">
                      <a:lumMod val="95000"/>
                    </a:schemeClr>
                  </a:solidFill>
                </a:rPr>
                <a:t>€</a:t>
              </a:r>
              <a:endParaRPr lang="es-ES" sz="239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rot="18240680">
              <a:off x="6299426" y="906526"/>
              <a:ext cx="3537463" cy="2649683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240680">
              <a:off x="3350972" y="4292925"/>
              <a:ext cx="1394184" cy="2168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53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53</Words>
  <Application>Microsoft Office PowerPoint</Application>
  <PresentationFormat>Panorámica</PresentationFormat>
  <Paragraphs>17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Mirai Bold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Stuart Medina Miltimore</dc:creator>
  <cp:lastModifiedBy>Stuart Medina Miltimore</cp:lastModifiedBy>
  <cp:revision>21</cp:revision>
  <dcterms:created xsi:type="dcterms:W3CDTF">2020-10-25T12:33:53Z</dcterms:created>
  <dcterms:modified xsi:type="dcterms:W3CDTF">2021-08-15T12:36:13Z</dcterms:modified>
</cp:coreProperties>
</file>